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i5DDn2bMCms2QVydBmeGXiLuw7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66" y="3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dirty="0"/>
              <a:t>EASE Fund 2026-27</a:t>
            </a:r>
            <a:br>
              <a:rPr lang="en-US" dirty="0"/>
            </a:br>
            <a:r>
              <a:rPr lang="en-US" dirty="0"/>
              <a:t>Project Name:</a:t>
            </a:r>
            <a:endParaRPr dirty="0"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Business Pitch Deck (Template)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600" dirty="0"/>
              <a:t>(Project Name)</a:t>
            </a:r>
            <a:br>
              <a:rPr lang="en-US" sz="3600" dirty="0"/>
            </a:br>
            <a:r>
              <a:rPr lang="en-US" sz="3600" dirty="0"/>
              <a:t>Mission / Vision Statement</a:t>
            </a:r>
            <a:endParaRPr sz="3600" dirty="0"/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(A quick one-liner summary that combines your vision/product and the mission of your startup)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600" dirty="0"/>
              <a:t>(Project Name)</a:t>
            </a:r>
            <a:br>
              <a:rPr lang="en-US" sz="3600" dirty="0"/>
            </a:br>
            <a:r>
              <a:rPr lang="en-US" sz="3600" dirty="0"/>
              <a:t>Problem</a:t>
            </a:r>
            <a:endParaRPr sz="3600" dirty="0"/>
          </a:p>
        </p:txBody>
      </p:sp>
      <p:sp>
        <p:nvSpPr>
          <p:cNvPr id="97" name="Google Shape;97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(Start the pain point/market need/opportunity you observed)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(Take reference to the below:)</a:t>
            </a:r>
          </a:p>
          <a:p>
            <a:pPr lvl="1" indent="-457200">
              <a:spcBef>
                <a:spcPts val="1000"/>
              </a:spcBef>
              <a:buSzPct val="100000"/>
              <a:buFont typeface="+mj-lt"/>
              <a:buAutoNum type="alphaLcPeriod"/>
            </a:pPr>
            <a:r>
              <a:rPr lang="en-US" dirty="0"/>
              <a:t>How is it addressed currently (if)?</a:t>
            </a:r>
          </a:p>
          <a:p>
            <a:pPr lvl="1" indent="-457200">
              <a:spcBef>
                <a:spcPts val="1000"/>
              </a:spcBef>
              <a:buSzPct val="100000"/>
              <a:buFont typeface="+mj-lt"/>
              <a:buAutoNum type="alphaLcPeriod"/>
            </a:pPr>
            <a:r>
              <a:rPr lang="en-US" dirty="0"/>
              <a:t>What is the existing gap?</a:t>
            </a:r>
          </a:p>
          <a:p>
            <a:pPr lvl="1" indent="-457200">
              <a:spcBef>
                <a:spcPts val="1000"/>
              </a:spcBef>
              <a:buSzPct val="100000"/>
              <a:buFont typeface="+mj-lt"/>
              <a:buAutoNum type="alphaLcPeriod"/>
            </a:pPr>
            <a:r>
              <a:rPr lang="en-US" dirty="0"/>
              <a:t>Identify the customers with the need</a:t>
            </a:r>
          </a:p>
          <a:p>
            <a:pPr lvl="1" indent="-457200">
              <a:spcBef>
                <a:spcPts val="1000"/>
              </a:spcBef>
              <a:buSzPct val="100000"/>
              <a:buFont typeface="+mj-lt"/>
              <a:buAutoNum type="alphaLcPeriod"/>
            </a:pPr>
            <a:r>
              <a:rPr lang="en-GB" dirty="0"/>
              <a:t>Support the problem statement with data or market research demonstrating the significance of the problem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600" dirty="0"/>
              <a:t>(Project Name)</a:t>
            </a:r>
            <a:br>
              <a:rPr lang="en-US" sz="3600" dirty="0"/>
            </a:br>
            <a:r>
              <a:rPr lang="en-US" sz="3600" dirty="0"/>
              <a:t>Solution</a:t>
            </a:r>
            <a:endParaRPr sz="3600" dirty="0"/>
          </a:p>
        </p:txBody>
      </p:sp>
      <p:sp>
        <p:nvSpPr>
          <p:cNvPr id="103" name="Google Shape;10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(Explain how your product/services offering a solution– How does it work? Any evidence to prove it?)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(Discuss the uniqueness and the particular value being created by your product/services. Any competitive advantage?)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(Explain the long term opportunity)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600" dirty="0"/>
              <a:t>(Project Name)</a:t>
            </a:r>
            <a:br>
              <a:rPr lang="en-US" sz="3600" dirty="0"/>
            </a:br>
            <a:r>
              <a:rPr lang="en-GB" sz="3600" dirty="0"/>
              <a:t>Technology, Research Background and Intellectual Property (if applicable)</a:t>
            </a:r>
            <a:endParaRPr sz="3600" dirty="0"/>
          </a:p>
        </p:txBody>
      </p:sp>
      <p:sp>
        <p:nvSpPr>
          <p:cNvPr id="109" name="Google Shape;109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(Explain the sources or underlying magic)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(Why it is unique, differentiable and sustainable? How is it protected? Current status of IP? Current status of technology development and demo results?)  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600" dirty="0"/>
              <a:t>(Project Name)</a:t>
            </a:r>
            <a:br>
              <a:rPr lang="en-US" sz="3600" dirty="0"/>
            </a:br>
            <a:r>
              <a:rPr lang="en-US" sz="3600" dirty="0"/>
              <a:t>Marketing and Sales</a:t>
            </a:r>
            <a:endParaRPr sz="3600" dirty="0"/>
          </a:p>
        </p:txBody>
      </p:sp>
      <p:sp>
        <p:nvSpPr>
          <p:cNvPr id="115" name="Google Shape;115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(Market size and market growth)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(What are your Market segments?)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(How do you acquire your customers, convince them to buy and retain them?)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(</a:t>
            </a:r>
            <a:r>
              <a:rPr lang="en-GB" dirty="0"/>
              <a:t>Current customers, pilot users, institutional partners, or evidence of market demand)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600" dirty="0"/>
              <a:t>(Project Name)</a:t>
            </a:r>
            <a:br>
              <a:rPr lang="en-US" sz="3600" dirty="0"/>
            </a:br>
            <a:r>
              <a:rPr lang="en-US" sz="3600" dirty="0"/>
              <a:t>Business Model</a:t>
            </a:r>
            <a:endParaRPr sz="3600" dirty="0"/>
          </a:p>
        </p:txBody>
      </p:sp>
      <p:sp>
        <p:nvSpPr>
          <p:cNvPr id="121" name="Google Shape;12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(Consider who are your target customers and size)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(State how do you provide the channels/ communications to customers? Partner? How does it work?)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(Consider the organization design and the position of your value chain)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(Pricing Strategy? Revenue model and margins? i.e. How are you going to make money?)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(Customer acquisition cost?)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600" dirty="0"/>
              <a:t>(Project Name)</a:t>
            </a:r>
            <a:br>
              <a:rPr lang="en-US" sz="3600" dirty="0"/>
            </a:br>
            <a:r>
              <a:rPr lang="en-US" sz="3600" dirty="0"/>
              <a:t>Market Competition</a:t>
            </a:r>
            <a:endParaRPr sz="3600" dirty="0"/>
          </a:p>
        </p:txBody>
      </p:sp>
      <p:sp>
        <p:nvSpPr>
          <p:cNvPr id="127" name="Google Shape;127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(Overview competitive landscape of current users/substitute/any potential new entrants?)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600" dirty="0"/>
              <a:t>(Project Name)</a:t>
            </a:r>
            <a:br>
              <a:rPr lang="en-US" sz="3600" dirty="0"/>
            </a:br>
            <a:r>
              <a:rPr lang="en-US" sz="3600" dirty="0"/>
              <a:t>Financial Projections</a:t>
            </a:r>
            <a:endParaRPr sz="3600" dirty="0"/>
          </a:p>
        </p:txBody>
      </p:sp>
      <p:sp>
        <p:nvSpPr>
          <p:cNvPr id="133" name="Google Shape;133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One page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(Pro Forma Projections to demo how the business works)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(If you have more details to provide: Balance Sheet, Key metrics, Forecasts, </a:t>
            </a:r>
            <a:r>
              <a:rPr lang="en-US" dirty="0" err="1"/>
              <a:t>etc</a:t>
            </a:r>
            <a:r>
              <a:rPr lang="en-US" dirty="0"/>
              <a:t>)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(</a:t>
            </a:r>
            <a:r>
              <a:rPr lang="en-GB" dirty="0"/>
              <a:t>3-year financial projections and key assumptions underpinning the forecast</a:t>
            </a:r>
            <a:r>
              <a:rPr lang="en-US" dirty="0"/>
              <a:t>)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600" dirty="0"/>
              <a:t>(Project Name)</a:t>
            </a:r>
            <a:br>
              <a:rPr lang="en-US" sz="3600" dirty="0"/>
            </a:br>
            <a:r>
              <a:rPr lang="en-US" sz="3600" dirty="0"/>
              <a:t>Current Status</a:t>
            </a:r>
            <a:endParaRPr sz="3600" dirty="0"/>
          </a:p>
        </p:txBody>
      </p:sp>
      <p:sp>
        <p:nvSpPr>
          <p:cNvPr id="139" name="Google Shape;139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(Key milestones: what have you done so far? What’s next?)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(</a:t>
            </a:r>
            <a:r>
              <a:rPr lang="en-GB" dirty="0"/>
              <a:t>Funding Request and Use of Funds</a:t>
            </a:r>
            <a:r>
              <a:rPr lang="en-US" dirty="0"/>
              <a:t>)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(</a:t>
            </a:r>
            <a:r>
              <a:rPr lang="en-GB" dirty="0"/>
              <a:t>Key activities to be funded</a:t>
            </a:r>
            <a:r>
              <a:rPr lang="en-US" dirty="0"/>
              <a:t>)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(</a:t>
            </a:r>
            <a:r>
              <a:rPr lang="en-GB" dirty="0"/>
              <a:t>Expected milestones to be achieved during the funding period</a:t>
            </a:r>
            <a:r>
              <a:rPr lang="en-US" dirty="0"/>
              <a:t>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(Any value creation and risk reduction? i.e. market research/ prototype, </a:t>
            </a:r>
            <a:r>
              <a:rPr lang="en-US" dirty="0" err="1"/>
              <a:t>etc</a:t>
            </a:r>
            <a:r>
              <a:rPr lang="en-US" dirty="0"/>
              <a:t>)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3600" dirty="0"/>
              <a:t>(Project Name)</a:t>
            </a:r>
            <a:br>
              <a:rPr lang="en-US" sz="3600" dirty="0"/>
            </a:br>
            <a:r>
              <a:rPr lang="en-US" sz="3600" dirty="0"/>
              <a:t>Management Team</a:t>
            </a:r>
            <a:endParaRPr sz="3600" dirty="0"/>
          </a:p>
        </p:txBody>
      </p:sp>
      <p:sp>
        <p:nvSpPr>
          <p:cNvPr id="145" name="Google Shape;145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(List your team/advisor</a:t>
            </a:r>
            <a:r>
              <a:rPr lang="en-US" sz="1200"/>
              <a:t>*if any</a:t>
            </a:r>
            <a:r>
              <a:rPr lang="en-US"/>
              <a:t> and relevant experience and expertise)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499</Words>
  <Application>Microsoft Office PowerPoint</Application>
  <PresentationFormat>Widescreen</PresentationFormat>
  <Paragraphs>44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EASE Fund 2026-27 Project Name:</vt:lpstr>
      <vt:lpstr>(Project Name) Mission / Vision Statement</vt:lpstr>
      <vt:lpstr>(Project Name) Problem</vt:lpstr>
      <vt:lpstr>(Project Name) Solution</vt:lpstr>
      <vt:lpstr>(Project Name) Technology, Research Background and Intellectual Property (if applicable)</vt:lpstr>
      <vt:lpstr>(Project Name) Marketing and Sales</vt:lpstr>
      <vt:lpstr>(Project Name) Business Model</vt:lpstr>
      <vt:lpstr>(Project Name) Market Competition</vt:lpstr>
      <vt:lpstr>(Project Name) Financial Projections</vt:lpstr>
      <vt:lpstr>(Project Name) Current Status</vt:lpstr>
      <vt:lpstr>(Project Name) Management Team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EASE Fund 2026-27 Project Name:</dc:title>
  <dc:creator>CHENG, Ying Chung Esther [RDO]</dc:creator>
  <cp:lastModifiedBy>SHEK, Wai Lok Ivan [RDO]</cp:lastModifiedBy>
  <cp:revision>3</cp:revision>
  <dcterms:created xsi:type="dcterms:W3CDTF">2021-11-16T03:15:42Z</dcterms:created>
  <dcterms:modified xsi:type="dcterms:W3CDTF">2026-08-21T01:59:08Z</dcterms:modified>
</cp:coreProperties>
</file>