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3AC2-C875-4A3D-9D85-0C59CC57C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3EEA8-C45F-438F-B993-A65C37904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E2C2A-A8DB-40CB-ABC9-EF44703B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EC973-CEF8-4923-8389-6415C95A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9075-7409-440B-867A-96064AD9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8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CB686-1BEC-4A07-98FC-438F43E01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8891F-F530-4EF5-B735-87E569FDA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C0901-F801-465C-829C-8CE107E4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EF22C-DFD5-4F63-B65C-6F4A75AF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0A636-B345-42F1-A080-48ED6B6A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8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D7CC8-AACC-4E42-BBD5-EACB4C36D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B9013-1082-49E0-9E9B-57819C753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A0B5-8089-4F02-8FF0-FD8466EC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A3A78-4637-4724-AAE2-E96B7C94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C9B7C-CCA4-47D3-81F1-7ED70071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9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5DEBA-E055-4ADB-84BE-4C070DC34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B2D3-C55E-4ED5-A22E-40CA49F11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24D33-4D95-4B12-A7C5-11960547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D7054-3B42-40C2-9947-8F1EC5C9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921DF-BCE0-4E8B-A163-B16C32A4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4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4A13-B90F-4539-B6E6-40F9142C9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DA669-9A65-48F1-B7D6-912E547C1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C849B-6984-420F-9D5B-462C756B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92BFA-2F9A-40BF-B204-04630EC64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ECB1E-55CA-4755-A014-212405CF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8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BD917-F8B2-4182-A33C-03CF5E519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4B77E-FFD5-44A2-B4CF-B8ACE7C99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73855-CAFE-46E0-8ED6-8E92F04E3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CB75A-FFAC-4B3B-AEBD-D19506AC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387A0-1150-41FC-9061-AC4FB8A1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79694-68A9-4653-A4E9-0C0424C2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DD8FD-432B-49F5-9ED8-6564099EF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A598E-14E1-4DB4-AA21-3BE11FE7D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4A934-96A8-4816-81A0-3212093EC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D80C2-582E-4B09-AACD-1A6E432BE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DD9B0-EEF9-4A7C-8730-B1BBCAC76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0B07F-1D6D-49FE-873D-6F936194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86DB6-CA03-4EF0-92D0-A4A45790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F853AD-383B-489A-A141-2684C1F0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2C754-93E0-480B-A5DB-D9A9C228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1E74ED-C4F5-465A-9C0F-794475407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A28E7-811A-49C2-B1F8-B940F4F5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8939E-30BA-49F1-9E4A-24008863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00C4B-D04B-49A5-B4A0-0B4B6B9A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43BAE7-F7BC-4503-827C-FCC376CB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52640-31D4-4559-BB33-6237CD2D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3A19-7121-4BE0-8671-93E2FCEF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E9281-2DE8-4693-9AD2-1C3DA30D9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79D01-C854-4FD3-AC38-BC1A0C8B3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5EC3A-A258-465C-8F69-EACAFBF2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F7950-8126-458C-B36E-F9C0D156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37F18-D1CE-43DB-8CFF-2E6016AF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1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3174-5BF9-4164-966E-0F27C9739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E2F006-098F-4165-BF4E-2C0A2C447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21A1F-49C9-4654-8621-B621AD7E6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4AE48-EEA7-4678-BC7F-349B8082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B4529-3463-4561-8329-8716C4D3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5E2FA-83EF-4BF8-8C74-03006564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B316F-4489-4FC3-AC3A-1ACFDEEA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4EF8A-B560-47FA-AE2F-499DDD40D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E5BD4-EA99-4843-A040-04E2A1FEC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44C5-04D5-4FA2-B90D-0D61E0ACF3AC}" type="datetimeFigureOut">
              <a:rPr lang="en-US" smtClean="0"/>
              <a:t>29/9/2022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5FE9D-A429-4B46-8667-302B29566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5906D-F6DB-4012-A44B-1679BF352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8989F-32DE-46F9-9838-A92FDBB6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9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2A3D2-EB75-43D5-A4A9-DCF879BEC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EASE Fund 2022-23</a:t>
            </a:r>
            <a:br>
              <a:rPr lang="en-US" dirty="0"/>
            </a:br>
            <a:r>
              <a:rPr lang="en-US" dirty="0"/>
              <a:t>Project Name: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9AEEE-3270-48AB-ACFD-3AD700BB37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Pitch Deck (Template)</a:t>
            </a:r>
          </a:p>
        </p:txBody>
      </p:sp>
    </p:spTree>
    <p:extLst>
      <p:ext uri="{BB962C8B-B14F-4D97-AF65-F5344CB8AC3E}">
        <p14:creationId xmlns:p14="http://schemas.microsoft.com/office/powerpoint/2010/main" val="427635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463B-1348-40A8-A462-923500DAE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Financial Projections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A7B4-6C0C-4883-9B25-C9F518F96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page</a:t>
            </a:r>
          </a:p>
          <a:p>
            <a:r>
              <a:rPr lang="en-US" dirty="0"/>
              <a:t>(Pro Forma Projections to demo how the business works)</a:t>
            </a:r>
          </a:p>
          <a:p>
            <a:r>
              <a:rPr lang="en-US" dirty="0"/>
              <a:t>(If you have more details to provide: Balance Sheet, Key metrics, Forecasts,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8350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165CF-7233-4A13-9753-E653F9500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4976B-6D93-4EA2-99DE-5696B004C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(Key milestones: what have you done so far? What’s next?)</a:t>
            </a:r>
          </a:p>
          <a:p>
            <a:r>
              <a:rPr lang="en-US" dirty="0"/>
              <a:t>(Financing needed and uses)</a:t>
            </a:r>
          </a:p>
          <a:p>
            <a:r>
              <a:rPr lang="en-US" dirty="0"/>
              <a:t>(Any value creation and risk reduction? i.e. market research/ prototype,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1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5A00-074D-4953-B063-032F38BF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Mission / Vision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6BFFC-9A54-4428-B48B-FC3115517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 quick one-liner summary that combines your vision/product and the mission of your startup)</a:t>
            </a:r>
          </a:p>
        </p:txBody>
      </p:sp>
    </p:spTree>
    <p:extLst>
      <p:ext uri="{BB962C8B-B14F-4D97-AF65-F5344CB8AC3E}">
        <p14:creationId xmlns:p14="http://schemas.microsoft.com/office/powerpoint/2010/main" val="411024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41A2F-992A-434E-89D2-B2A5B08F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464A1-5787-4409-877F-347BF01D9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(Start the pain point/market need/opportunity you observed)</a:t>
            </a:r>
          </a:p>
          <a:p>
            <a:r>
              <a:rPr lang="en-US" dirty="0"/>
              <a:t>(Take reference to the below : a. How is it addressed currently (if)? b. What is the existing gap? c. Identify the customers with the need)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268A-BE53-411C-91A9-BE413B45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900F7-C2DA-4EA3-A5E7-9174753ED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(Explain how your product/services offering a solution– How does it work? Any evidence to prove it?)</a:t>
            </a:r>
          </a:p>
          <a:p>
            <a:r>
              <a:rPr lang="en-US" dirty="0"/>
              <a:t>(Discuss the uniqueness and the particular value being created by your product/services. Any competitive advantage?)</a:t>
            </a:r>
          </a:p>
          <a:p>
            <a:r>
              <a:rPr lang="en-US" dirty="0"/>
              <a:t>Explain the long </a:t>
            </a:r>
            <a:r>
              <a:rPr lang="en-US"/>
              <a:t>term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3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19964-C025-435C-B9E8-F8BA373F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546C-CE6A-4925-86CA-D9A4995B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(Consider who are your target customers and size)</a:t>
            </a:r>
          </a:p>
          <a:p>
            <a:r>
              <a:rPr lang="en-US" dirty="0"/>
              <a:t>(State how do you provide the channels/ communications to customers? Partner? How does it work?)</a:t>
            </a:r>
          </a:p>
          <a:p>
            <a:r>
              <a:rPr lang="en-US" dirty="0"/>
              <a:t>(Consider the organization design and the position of your value chain)</a:t>
            </a:r>
          </a:p>
          <a:p>
            <a:r>
              <a:rPr lang="en-US" dirty="0"/>
              <a:t>(Revenue model and margins? i.e. How are you going to make money?) </a:t>
            </a:r>
          </a:p>
        </p:txBody>
      </p:sp>
    </p:spTree>
    <p:extLst>
      <p:ext uri="{BB962C8B-B14F-4D97-AF65-F5344CB8AC3E}">
        <p14:creationId xmlns:p14="http://schemas.microsoft.com/office/powerpoint/2010/main" val="212415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9DFC-4263-43BE-BF69-1ED25993B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Technology? Using </a:t>
            </a:r>
            <a:r>
              <a:rPr lang="en-US" dirty="0" err="1"/>
              <a:t>EdU</a:t>
            </a:r>
            <a:r>
              <a:rPr lang="en-US" dirty="0"/>
              <a:t> IP? Research? *If 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E2FEF-20A9-4893-B541-740F23AEE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(Explain the sources or underlying magic)</a:t>
            </a:r>
          </a:p>
          <a:p>
            <a:r>
              <a:rPr lang="en-US" dirty="0"/>
              <a:t>(Why it is unique, differentiable and sustainable? How is it protected? Current status of IP? Current status of technology development and demo results?)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7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2750-2683-449B-8F2A-8F4ACA144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Marketing and Sales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70FF3-B104-4A1C-82F3-3EC98CDB1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(Market size and market growth)</a:t>
            </a:r>
          </a:p>
          <a:p>
            <a:r>
              <a:rPr lang="en-US" dirty="0"/>
              <a:t>(What are your Market segments?)</a:t>
            </a:r>
          </a:p>
          <a:p>
            <a:r>
              <a:rPr lang="en-US" dirty="0"/>
              <a:t>(How do you acquire your customers, convince them to buy and retain them?)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2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12C5C-15BA-46E5-B88D-1B87B46E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Market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BCDB9-6F38-4B42-85AD-BC12C4632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(Overview competitive landscape of current users/substitute/any potential new entrants?)</a:t>
            </a:r>
          </a:p>
        </p:txBody>
      </p:sp>
    </p:spTree>
    <p:extLst>
      <p:ext uri="{BB962C8B-B14F-4D97-AF65-F5344CB8AC3E}">
        <p14:creationId xmlns:p14="http://schemas.microsoft.com/office/powerpoint/2010/main" val="276071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2104-0892-4596-92FC-1FDA9E51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(Project Name)</a:t>
            </a:r>
            <a:br>
              <a:rPr lang="en-US" dirty="0"/>
            </a:br>
            <a:r>
              <a:rPr lang="en-US" dirty="0"/>
              <a:t>Management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943E6-4CC1-49A1-A46F-A06A9A26C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(List your team/advisor</a:t>
            </a:r>
            <a:r>
              <a:rPr lang="en-US" sz="1200" dirty="0"/>
              <a:t>*if any</a:t>
            </a:r>
            <a:r>
              <a:rPr lang="en-US" dirty="0"/>
              <a:t> and relevant experience and expertise)</a:t>
            </a:r>
          </a:p>
        </p:txBody>
      </p:sp>
    </p:spTree>
    <p:extLst>
      <p:ext uri="{BB962C8B-B14F-4D97-AF65-F5344CB8AC3E}">
        <p14:creationId xmlns:p14="http://schemas.microsoft.com/office/powerpoint/2010/main" val="170688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434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EASE Fund 2022-23 Project Name:</vt:lpstr>
      <vt:lpstr>(Project Name) Mission / Vision Statement</vt:lpstr>
      <vt:lpstr>(Project Name) Problem</vt:lpstr>
      <vt:lpstr>(Project Name) Solution</vt:lpstr>
      <vt:lpstr>(Project Name) Business Model</vt:lpstr>
      <vt:lpstr>(Project Name) Technology? Using EdU IP? Research? *If any</vt:lpstr>
      <vt:lpstr>(Project Name) Marketing and Sales</vt:lpstr>
      <vt:lpstr>(Project Name) Market Competition</vt:lpstr>
      <vt:lpstr>(Project Name) Management Team</vt:lpstr>
      <vt:lpstr>(Project Name) Financial Projections</vt:lpstr>
      <vt:lpstr>(Project Name) Current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EASE Fund Project Name:</dc:title>
  <dc:creator>CHENG, Ying Chung Esther [RDO]</dc:creator>
  <cp:lastModifiedBy>WL</cp:lastModifiedBy>
  <cp:revision>14</cp:revision>
  <dcterms:created xsi:type="dcterms:W3CDTF">2021-11-16T03:15:42Z</dcterms:created>
  <dcterms:modified xsi:type="dcterms:W3CDTF">2022-09-29T01:56:01Z</dcterms:modified>
</cp:coreProperties>
</file>